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513" r:id="rId2"/>
    <p:sldId id="542" r:id="rId3"/>
    <p:sldId id="517" r:id="rId4"/>
    <p:sldId id="516" r:id="rId5"/>
    <p:sldId id="519" r:id="rId6"/>
    <p:sldId id="521" r:id="rId7"/>
    <p:sldId id="523" r:id="rId8"/>
    <p:sldId id="525" r:id="rId9"/>
    <p:sldId id="518" r:id="rId10"/>
    <p:sldId id="498" r:id="rId11"/>
    <p:sldId id="526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5" autoAdjust="0"/>
    <p:restoredTop sz="94660"/>
  </p:normalViewPr>
  <p:slideViewPr>
    <p:cSldViewPr>
      <p:cViewPr varScale="1">
        <p:scale>
          <a:sx n="69" d="100"/>
          <a:sy n="69" d="100"/>
        </p:scale>
        <p:origin x="79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8E6832-F168-4E62-8C11-B51667656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4491-4325-4DF7-BB06-3CAD6DBC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DE5D-BB83-4C71-A15B-4181362B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BF5A-08E1-4EFE-9E32-473E99B6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6FA7-68D9-4991-84EE-6B62AD148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4724-BAE4-49D5-A53A-7B5CB303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FCEF-2ADD-4E41-8B42-EF700B5D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5EC1-EC77-4EA0-8248-8D4A84D2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A9B-C79A-4585-A4C8-4DA1300D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244F-F10D-43F5-92CD-131F2103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FE9E-BBB3-486D-B791-F5C605A3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04EE-8CB6-49D1-9DE5-D962C5C7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4121-1322-41C4-976C-90F5B63A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88CB9A2-E862-421F-98A4-36DF1856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7.jpe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2 – CHỦ ĐỀ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976313" y="1981200"/>
            <a:ext cx="32115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860800"/>
            <a:ext cx="30099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600825" y="1895475"/>
            <a:ext cx="396081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90550" y="1133475"/>
            <a:ext cx="237331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784350" y="11128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pic>
        <p:nvPicPr>
          <p:cNvPr id="14348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6326188" y="3651250"/>
            <a:ext cx="3533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13100" y="2454275"/>
            <a:ext cx="4156075" cy="2517775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32275" y="3409950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3043238"/>
          </a:xfrm>
          <a:prstGeom prst="wedgeRoundRectCallout">
            <a:avLst>
              <a:gd name="adj1" fmla="val -59264"/>
              <a:gd name="adj2" fmla="val 6301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711575" cy="3043238"/>
          </a:xfrm>
          <a:prstGeom prst="wedgeRoundRectCallout">
            <a:avLst>
              <a:gd name="adj1" fmla="val -60113"/>
              <a:gd name="adj2" fmla="val 6405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khai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Quốc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xúc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6390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57483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446088" y="2373313"/>
            <a:ext cx="52974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1890713"/>
          </a:xfrm>
          <a:prstGeom prst="wedgeRoundRectCallout">
            <a:avLst>
              <a:gd name="adj1" fmla="val -76844"/>
              <a:gd name="adj2" fmla="val 4612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thầm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đứng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2254250"/>
            <a:ext cx="58832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308725" y="2254250"/>
            <a:ext cx="4146550" cy="2447925"/>
          </a:xfrm>
          <a:prstGeom prst="wedgeRoundRectCallout">
            <a:avLst>
              <a:gd name="adj1" fmla="val -69076"/>
              <a:gd name="adj2" fmla="val 7392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đoàn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mọi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76300"/>
            <a:ext cx="107632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04775"/>
            <a:ext cx="388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2214563" y="1949450"/>
            <a:ext cx="324326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686175"/>
            <a:ext cx="33115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029325" y="1754188"/>
            <a:ext cx="45323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pic>
        <p:nvPicPr>
          <p:cNvPr id="20492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4975225" y="3613150"/>
            <a:ext cx="35353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1513" y="2308225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70275" y="46402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43763" y="3897313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10600" y="2460625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2774950" cy="585788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68707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316788" y="1860550"/>
            <a:ext cx="2776537" cy="584200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2246313" y="1949450"/>
            <a:ext cx="5903912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339013" y="2276475"/>
            <a:ext cx="2776537" cy="585788"/>
          </a:xfrm>
          <a:prstGeom prst="wedgeRoundRectCallout">
            <a:avLst>
              <a:gd name="adj1" fmla="val -45636"/>
              <a:gd name="adj2" fmla="val 1007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2603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“CHIẾC LY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pic>
        <p:nvPicPr>
          <p:cNvPr id="41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844675"/>
            <a:ext cx="4829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1905000"/>
            <a:ext cx="691991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339013" y="2276475"/>
            <a:ext cx="2776537" cy="585788"/>
          </a:xfrm>
          <a:prstGeom prst="wedgeRoundRectCallout">
            <a:avLst>
              <a:gd name="adj1" fmla="val -45636"/>
              <a:gd name="adj2" fmla="val 1007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76300"/>
            <a:ext cx="107632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04775"/>
            <a:ext cx="388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1814513" y="1412875"/>
            <a:ext cx="7185025" cy="7699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Trò chơi: </a:t>
            </a:r>
            <a:r>
              <a:rPr lang="en-US" sz="3600" b="1" i="1">
                <a:solidFill>
                  <a:srgbClr val="FF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“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Tiếng kèn âm vang”</a:t>
            </a:r>
            <a:endParaRPr lang="en-US" sz="5400" b="1">
              <a:solidFill>
                <a:srgbClr val="FF0000"/>
              </a:solidFill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  <p:pic>
        <p:nvPicPr>
          <p:cNvPr id="26632" name="Picture 1" descr="10"/>
          <p:cNvPicPr>
            <a:picLocks noChangeAspect="1" noChangeArrowheads="1"/>
          </p:cNvPicPr>
          <p:nvPr/>
        </p:nvPicPr>
        <p:blipFill>
          <a:blip r:embed="rId5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35597" r="10236" b="52921"/>
          <a:stretch>
            <a:fillRect/>
          </a:stretch>
        </p:blipFill>
        <p:spPr bwMode="auto">
          <a:xfrm>
            <a:off x="533400" y="2205038"/>
            <a:ext cx="98663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1166813" y="4267200"/>
            <a:ext cx="539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1792288" y="4262438"/>
            <a:ext cx="5397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2649538" y="426561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4562475" y="4259263"/>
            <a:ext cx="5397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5313363" y="428466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6681788" y="4268788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7689850" y="4284663"/>
            <a:ext cx="5413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8913813" y="428466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3441700" y="4286250"/>
            <a:ext cx="5413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Rectangle 2"/>
          <p:cNvSpPr>
            <a:spLocks noChangeArrowheads="1"/>
          </p:cNvSpPr>
          <p:nvPr/>
        </p:nvSpPr>
        <p:spPr bwMode="auto">
          <a:xfrm>
            <a:off x="877888" y="4721225"/>
            <a:ext cx="994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i="1">
                <a:solidFill>
                  <a:srgbClr val="1713CB"/>
                </a:solidFill>
                <a:latin typeface="Cambria" pitchFamily="18" charset="0"/>
              </a:rPr>
              <a:t> Kìa tiếng trống trường vang                em bước vào lớp Một</a:t>
            </a:r>
          </a:p>
        </p:txBody>
      </p:sp>
      <p:pic>
        <p:nvPicPr>
          <p:cNvPr id="19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9204325" y="1498600"/>
            <a:ext cx="12747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Ò CHƠI TIẾNG KÈN ÂM V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4031" y="49019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8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631" grpId="0"/>
      <p:bldP spid="266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454275" y="1047750"/>
            <a:ext cx="57912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151063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THƯỜNG THỨC ÂM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082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" grpId="0"/>
      <p:bldP spid="15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65900" y="400526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2" y="201613"/>
            <a:ext cx="3374479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3099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0" y="5142309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038"/>
            <a:ext cx="802957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2313" y="1047750"/>
            <a:ext cx="69484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0" y="3545772"/>
            <a:ext cx="2110893" cy="194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11505</TotalTime>
  <Words>218</Words>
  <Application>Microsoft Office PowerPoint</Application>
  <PresentationFormat>Custom</PresentationFormat>
  <Paragraphs>29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598</cp:revision>
  <dcterms:created xsi:type="dcterms:W3CDTF">2010-04-30T18:19:48Z</dcterms:created>
  <dcterms:modified xsi:type="dcterms:W3CDTF">2024-09-21T07:57:15Z</dcterms:modified>
</cp:coreProperties>
</file>